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4" r:id="rId6"/>
    <p:sldId id="268" r:id="rId7"/>
    <p:sldId id="273" r:id="rId8"/>
    <p:sldId id="275" r:id="rId9"/>
    <p:sldId id="270" r:id="rId10"/>
    <p:sldId id="271" r:id="rId11"/>
    <p:sldId id="257" r:id="rId12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038" autoAdjust="0"/>
    <p:restoredTop sz="95899" autoAdjust="0"/>
  </p:normalViewPr>
  <p:slideViewPr>
    <p:cSldViewPr snapToGrid="0">
      <p:cViewPr varScale="1">
        <p:scale>
          <a:sx n="69" d="100"/>
          <a:sy n="69" d="100"/>
        </p:scale>
        <p:origin x="-788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2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="" xmlns:a16="http://schemas.microsoft.com/office/drawing/2014/main" id="{A26C0D48-5544-4D1E-92ED-7D29602D5A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à la date 2">
            <a:extLst>
              <a:ext uri="{FF2B5EF4-FFF2-40B4-BE49-F238E27FC236}">
                <a16:creationId xmlns="" xmlns:a16="http://schemas.microsoft.com/office/drawing/2014/main" id="{5A546F38-6843-4BA4-9087-99FDAC1368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FD25A3-3DF0-4381-928D-1E1ED2E292D9}" type="datetime1">
              <a:rPr lang="fr-FR" smtClean="0"/>
              <a:pPr rtl="0"/>
              <a:t>27/02/2020</a:t>
            </a:fld>
            <a:endParaRPr lang="fr-FR" dirty="0"/>
          </a:p>
        </p:txBody>
      </p:sp>
      <p:sp>
        <p:nvSpPr>
          <p:cNvPr id="4" name="Espace réservé au pied de page 3">
            <a:extLst>
              <a:ext uri="{FF2B5EF4-FFF2-40B4-BE49-F238E27FC236}">
                <a16:creationId xmlns="" xmlns:a16="http://schemas.microsoft.com/office/drawing/2014/main" id="{404D4C3A-831C-48BC-BBE8-779D18069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78A2E2F-4EBC-4E26-BCA0-463636F0B3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D2A560-1C91-4773-B7AC-4FDF7293DAA3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79572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à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7C5A4-6615-4B01-8E1D-C7388760DAF2}" type="datetime1">
              <a:rPr lang="fr-FR" smtClean="0"/>
              <a:pPr/>
              <a:t>27/02/2020</a:t>
            </a:fld>
            <a:endParaRPr lang="fr-FR" dirty="0"/>
          </a:p>
        </p:txBody>
      </p:sp>
      <p:sp>
        <p:nvSpPr>
          <p:cNvPr id="4" name="Espace réservé à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F167F0-0840-1348-BFE4-C6298BBC069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=""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fr-FR" smtClean="0"/>
              <a:pPr rtl="0"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0091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fr-FR" smtClean="0"/>
              <a:pPr rtl="0"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85028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fr-FR" smtClean="0"/>
              <a:pPr rtl="0"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6652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fr-FR" smtClean="0"/>
              <a:pPr rtl="0"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47500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fr-FR" smtClean="0"/>
              <a:pPr rtl="0"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6063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fr-FR" smtClean="0"/>
              <a:pPr rtl="0"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7811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fr-FR" smtClean="0"/>
              <a:pPr rtl="0"/>
              <a:t>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1721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e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e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e 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e 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5" name="Ovale 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orme libre 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fr-FR" noProof="0"/>
              <a:t>Cliquez pour modifier le style du titre principal</a:t>
            </a:r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rtl="0"/>
            <a:fld id="{2C24389C-1E6F-47EB-97FF-AED7F49519D6}" type="datetime1">
              <a:rPr lang="fr-FR" noProof="0" smtClean="0"/>
              <a:pPr rtl="0"/>
              <a:t>27/02/2020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 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 rtlCol="0"/>
          <a:lstStyle>
            <a:lvl1pPr>
              <a:defRPr sz="2800" b="0" i="0">
                <a:latin typeface="+mj-lt"/>
              </a:defRPr>
            </a:lvl1pPr>
          </a:lstStyle>
          <a:p>
            <a:pPr rtl="0"/>
            <a:fld id="{9FF96B15-8338-45D5-A943-561235072D6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=""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e 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e 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e 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 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orme libre 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orme libre 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22" name="Espace réservé à l’image 21">
            <a:extLst>
              <a:ext uri="{FF2B5EF4-FFF2-40B4-BE49-F238E27FC236}">
                <a16:creationId xmlns=""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C73BD7-727F-404F-A210-C9F69061F9F8}" type="datetime1">
              <a:rPr lang="fr-FR" noProof="0" smtClean="0"/>
              <a:pPr rtl="0"/>
              <a:t>27/02/2020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4" name="Rectangle 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=""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e 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e 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e 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 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orme libre 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orme libre 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Espace réservé au contenu 10">
            <a:extLst>
              <a:ext uri="{FF2B5EF4-FFF2-40B4-BE49-F238E27FC236}">
                <a16:creationId xmlns=""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736D93-5F92-4D1C-9205-997699C3C76C}" type="datetime1">
              <a:rPr lang="fr-FR" noProof="0" smtClean="0"/>
              <a:pPr rtl="0"/>
              <a:t>27/02/2020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4" name="Rectangle 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=""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F9BBD-87AF-4947-80B8-954A018E7474}" type="datetime1">
              <a:rPr lang="fr-FR" noProof="0" smtClean="0"/>
              <a:pPr rtl="0"/>
              <a:t>27/02/2020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=""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08710" y="3179762"/>
            <a:ext cx="4825159" cy="2840039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17D30F-AD87-4483-964A-AAF5F8F77A4F}" type="datetime1">
              <a:rPr lang="fr-FR" noProof="0" smtClean="0"/>
              <a:pPr rtl="0"/>
              <a:t>27/02/2020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=""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à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A65218-95D3-485F-990F-093C51252F76}" type="datetime1">
              <a:rPr lang="fr-FR" noProof="0" smtClean="0"/>
              <a:pPr rtl="0"/>
              <a:t>27/02/2020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=""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DA1458-BE94-4D62-8FDB-35E59DE20469}" type="datetime1">
              <a:rPr lang="fr-FR" noProof="0" smtClean="0"/>
              <a:pPr rtl="0"/>
              <a:t>27/02/2020</a:t>
            </a:fld>
            <a:endParaRPr lang="fr-FR" noProof="0"/>
          </a:p>
        </p:txBody>
      </p:sp>
      <p:sp>
        <p:nvSpPr>
          <p:cNvPr id="3" name="Espace réservé a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=""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FFBE5F-2B85-4528-8137-C1CD02F4A662}" type="datetime1">
              <a:rPr lang="fr-FR" noProof="0" smtClean="0"/>
              <a:pPr rtl="0"/>
              <a:t>27/02/2020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=""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 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e 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e 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e 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 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au texte 2"/>
          <p:cNvSpPr>
            <a:spLocks noGrp="1"/>
          </p:cNvSpPr>
          <p:nvPr>
            <p:ph type="body" idx="1" hasCustomPrompt="1"/>
          </p:nvPr>
        </p:nvSpPr>
        <p:spPr>
          <a:xfrm>
            <a:off x="6895558" y="2677644"/>
            <a:ext cx="3755379" cy="2283823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2252B8-1308-4E75-90C6-55D08A76F33B}" type="datetime1">
              <a:rPr lang="fr-FR" noProof="0" smtClean="0"/>
              <a:pPr rtl="0"/>
              <a:t>27/02/2020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=""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uniquement-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fr-FR" noProof="0"/>
              <a:t>Cliquez pour modifier le style du titre principal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E6FF10-42A6-4472-A02D-FAC259CE88D7}" type="datetime1">
              <a:rPr lang="fr-FR" noProof="0" smtClean="0"/>
              <a:pPr rtl="0"/>
              <a:t>27/02/2020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=""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ces sous forme d’icônes 5 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au texte 9">
            <a:extLst>
              <a:ext uri="{FF2B5EF4-FFF2-40B4-BE49-F238E27FC236}">
                <a16:creationId xmlns=""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Élément de texte</a:t>
            </a:r>
          </a:p>
        </p:txBody>
      </p:sp>
      <p:sp>
        <p:nvSpPr>
          <p:cNvPr id="16" name="Espace réservé au texte 9">
            <a:extLst>
              <a:ext uri="{FF2B5EF4-FFF2-40B4-BE49-F238E27FC236}">
                <a16:creationId xmlns=""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Élément de texte</a:t>
            </a:r>
          </a:p>
        </p:txBody>
      </p:sp>
      <p:sp>
        <p:nvSpPr>
          <p:cNvPr id="17" name="Espace réservé au texte 9">
            <a:extLst>
              <a:ext uri="{FF2B5EF4-FFF2-40B4-BE49-F238E27FC236}">
                <a16:creationId xmlns=""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Élément de texte</a:t>
            </a:r>
          </a:p>
        </p:txBody>
      </p:sp>
      <p:sp>
        <p:nvSpPr>
          <p:cNvPr id="18" name="Espace réservé au texte 9">
            <a:extLst>
              <a:ext uri="{FF2B5EF4-FFF2-40B4-BE49-F238E27FC236}">
                <a16:creationId xmlns=""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Élément de texte</a:t>
            </a:r>
          </a:p>
        </p:txBody>
      </p:sp>
      <p:sp>
        <p:nvSpPr>
          <p:cNvPr id="19" name="Espace réservé au texte 9">
            <a:extLst>
              <a:ext uri="{FF2B5EF4-FFF2-40B4-BE49-F238E27FC236}">
                <a16:creationId xmlns=""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Élément de texte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7E4163-DBDD-4BCF-8422-5FF96D92CB08}" type="datetime1">
              <a:rPr lang="fr-FR" noProof="0" smtClean="0"/>
              <a:pPr rtl="0"/>
              <a:t>27/02/2020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4" name="Espace réservé d’image 13">
            <a:extLst>
              <a:ext uri="{FF2B5EF4-FFF2-40B4-BE49-F238E27FC236}">
                <a16:creationId xmlns=""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21" name="Espace réservé d’image 13">
            <a:extLst>
              <a:ext uri="{FF2B5EF4-FFF2-40B4-BE49-F238E27FC236}">
                <a16:creationId xmlns=""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22" name="Espace réservé d’image 13">
            <a:extLst>
              <a:ext uri="{FF2B5EF4-FFF2-40B4-BE49-F238E27FC236}">
                <a16:creationId xmlns=""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24" name="Espace réservé d’image 13">
            <a:extLst>
              <a:ext uri="{FF2B5EF4-FFF2-40B4-BE49-F238E27FC236}">
                <a16:creationId xmlns=""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26" name="Espace réservé d’image 13">
            <a:extLst>
              <a:ext uri="{FF2B5EF4-FFF2-40B4-BE49-F238E27FC236}">
                <a16:creationId xmlns=""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fr-FR" noProof="0"/>
              <a:t>Icône</a:t>
            </a:r>
          </a:p>
        </p:txBody>
      </p:sp>
    </p:spTree>
    <p:extLst>
      <p:ext uri="{BB962C8B-B14F-4D97-AF65-F5344CB8AC3E}">
        <p14:creationId xmlns=""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ônes puces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e 30">
            <a:extLst>
              <a:ext uri="{FF2B5EF4-FFF2-40B4-BE49-F238E27FC236}">
                <a16:creationId xmlns=""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Espace réservé d’image 9">
            <a:extLst>
              <a:ext uri="{FF2B5EF4-FFF2-40B4-BE49-F238E27FC236}">
                <a16:creationId xmlns=""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=""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Espace réservé d’image 9">
            <a:extLst>
              <a:ext uri="{FF2B5EF4-FFF2-40B4-BE49-F238E27FC236}">
                <a16:creationId xmlns=""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sp>
        <p:nvSpPr>
          <p:cNvPr id="22" name="Ovale 21">
            <a:extLst>
              <a:ext uri="{FF2B5EF4-FFF2-40B4-BE49-F238E27FC236}">
                <a16:creationId xmlns=""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fr-FR" noProof="0"/>
              <a:t>Cliquez pour modifier le style du titre principal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7DE2C9-464B-42F5-BE42-DDAD9D5523E5}" type="datetime1">
              <a:rPr lang="fr-FR" noProof="0" smtClean="0"/>
              <a:pPr rtl="0"/>
              <a:t>27/02/2020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4" name="Espace réservé au texte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18" name="Espace réservé au texte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6" name="Espace réservé au texte 13">
            <a:extLst>
              <a:ext uri="{FF2B5EF4-FFF2-40B4-BE49-F238E27FC236}">
                <a16:creationId xmlns=""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8" name="Espace réservé au texte 13">
            <a:extLst>
              <a:ext uri="{FF2B5EF4-FFF2-40B4-BE49-F238E27FC236}">
                <a16:creationId xmlns=""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0" name="Espace réservé d’image 9">
            <a:extLst>
              <a:ext uri="{FF2B5EF4-FFF2-40B4-BE49-F238E27FC236}">
                <a16:creationId xmlns=""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sp>
        <p:nvSpPr>
          <p:cNvPr id="24" name="Espace réservé d’image 9">
            <a:extLst>
              <a:ext uri="{FF2B5EF4-FFF2-40B4-BE49-F238E27FC236}">
                <a16:creationId xmlns=""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</p:spTree>
    <p:extLst>
      <p:ext uri="{BB962C8B-B14F-4D97-AF65-F5344CB8AC3E}">
        <p14:creationId xmlns=""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ônes puces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=""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1" name="Espace réservé d’image 9">
            <a:extLst>
              <a:ext uri="{FF2B5EF4-FFF2-40B4-BE49-F238E27FC236}">
                <a16:creationId xmlns=""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sp>
        <p:nvSpPr>
          <p:cNvPr id="22" name="Ovale 21">
            <a:extLst>
              <a:ext uri="{FF2B5EF4-FFF2-40B4-BE49-F238E27FC236}">
                <a16:creationId xmlns=""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Espace réservé d’image 9">
            <a:extLst>
              <a:ext uri="{FF2B5EF4-FFF2-40B4-BE49-F238E27FC236}">
                <a16:creationId xmlns=""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=""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Ellipse 29">
            <a:extLst>
              <a:ext uri="{FF2B5EF4-FFF2-40B4-BE49-F238E27FC236}">
                <a16:creationId xmlns=""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Espace réservé d’image 9">
            <a:extLst>
              <a:ext uri="{FF2B5EF4-FFF2-40B4-BE49-F238E27FC236}">
                <a16:creationId xmlns=""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sp>
        <p:nvSpPr>
          <p:cNvPr id="32" name="Espace réservé d’image 9">
            <a:extLst>
              <a:ext uri="{FF2B5EF4-FFF2-40B4-BE49-F238E27FC236}">
                <a16:creationId xmlns=""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fr-FR" noProof="0"/>
              <a:t>Cliquez pour modifier le style du titre principal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70C730-20C5-4497-B3DA-AE4DFA4E2AA7}" type="datetime1">
              <a:rPr lang="fr-FR" noProof="0" smtClean="0"/>
              <a:pPr rtl="0"/>
              <a:t>27/02/2020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4" name="Espace réservé au texte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18" name="Espace réservé au texte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6" name="Espace réservé au texte 13">
            <a:extLst>
              <a:ext uri="{FF2B5EF4-FFF2-40B4-BE49-F238E27FC236}">
                <a16:creationId xmlns=""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8" name="Espace réservé au texte 13">
            <a:extLst>
              <a:ext uri="{FF2B5EF4-FFF2-40B4-BE49-F238E27FC236}">
                <a16:creationId xmlns=""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</p:spTree>
    <p:extLst>
      <p:ext uri="{BB962C8B-B14F-4D97-AF65-F5344CB8AC3E}">
        <p14:creationId xmlns=""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ônes puces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e 28">
            <a:extLst>
              <a:ext uri="{FF2B5EF4-FFF2-40B4-BE49-F238E27FC236}">
                <a16:creationId xmlns=""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Ellipse 29">
            <a:extLst>
              <a:ext uri="{FF2B5EF4-FFF2-40B4-BE49-F238E27FC236}">
                <a16:creationId xmlns=""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Espace réservé d’image 9">
            <a:extLst>
              <a:ext uri="{FF2B5EF4-FFF2-40B4-BE49-F238E27FC236}">
                <a16:creationId xmlns=""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sp>
        <p:nvSpPr>
          <p:cNvPr id="32" name="Espace réservé d’image 9">
            <a:extLst>
              <a:ext uri="{FF2B5EF4-FFF2-40B4-BE49-F238E27FC236}">
                <a16:creationId xmlns=""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BB6D23-583F-479E-BCC3-127B26CA2798}" type="datetime1">
              <a:rPr lang="fr-FR" noProof="0" smtClean="0"/>
              <a:pPr rtl="0"/>
              <a:t>27/02/2020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4" name="Espace réservé au texte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18" name="Espace réservé au texte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</p:spTree>
    <p:extLst>
      <p:ext uri="{BB962C8B-B14F-4D97-AF65-F5344CB8AC3E}">
        <p14:creationId xmlns=""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ône puces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lipse 31">
            <a:extLst>
              <a:ext uri="{FF2B5EF4-FFF2-40B4-BE49-F238E27FC236}">
                <a16:creationId xmlns=""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Espace réservé d’image 9">
            <a:extLst>
              <a:ext uri="{FF2B5EF4-FFF2-40B4-BE49-F238E27FC236}">
                <a16:creationId xmlns=""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=""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Espace réservé d’image 9">
            <a:extLst>
              <a:ext uri="{FF2B5EF4-FFF2-40B4-BE49-F238E27FC236}">
                <a16:creationId xmlns=""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fr-FR" noProof="0"/>
              <a:t>Cliquez pour modifier le style du titre principal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FF7343-C432-496B-9FD6-003BC54C59F1}" type="datetime1">
              <a:rPr lang="fr-FR" noProof="0" smtClean="0"/>
              <a:pPr rtl="0"/>
              <a:t>27/02/2020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4" name="Espace réservé au texte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18" name="Espace réservé au texte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6" name="Espace réservé au texte 13">
            <a:extLst>
              <a:ext uri="{FF2B5EF4-FFF2-40B4-BE49-F238E27FC236}">
                <a16:creationId xmlns=""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8" name="Espace réservé au texte 13">
            <a:extLst>
              <a:ext uri="{FF2B5EF4-FFF2-40B4-BE49-F238E27FC236}">
                <a16:creationId xmlns=""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=""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1" name="Espace réservé d’image 9">
            <a:extLst>
              <a:ext uri="{FF2B5EF4-FFF2-40B4-BE49-F238E27FC236}">
                <a16:creationId xmlns=""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  <p:sp>
        <p:nvSpPr>
          <p:cNvPr id="22" name="Ovale 21">
            <a:extLst>
              <a:ext uri="{FF2B5EF4-FFF2-40B4-BE49-F238E27FC236}">
                <a16:creationId xmlns=""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Espace réservé d’image 9">
            <a:extLst>
              <a:ext uri="{FF2B5EF4-FFF2-40B4-BE49-F238E27FC236}">
                <a16:creationId xmlns=""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Sélectionnez l’icône</a:t>
            </a:r>
          </a:p>
        </p:txBody>
      </p:sp>
    </p:spTree>
    <p:extLst>
      <p:ext uri="{BB962C8B-B14F-4D97-AF65-F5344CB8AC3E}">
        <p14:creationId xmlns=""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7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e 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e 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e 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orme libre 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orme libre 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orme libre 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64E2284-52D7-4D09-AD34-82B62162C7D0}" type="datetime1">
              <a:rPr lang="fr-FR" noProof="0" smtClean="0"/>
              <a:pPr rtl="0"/>
              <a:t>27/02/2020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FF96B15-8338-45D5-A943-561235072D6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=""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47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svg"/><Relationship Id="rId5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656419"/>
            <a:ext cx="8825658" cy="2677648"/>
          </a:xfrm>
        </p:spPr>
        <p:txBody>
          <a:bodyPr rtlCol="0"/>
          <a:lstStyle/>
          <a:p>
            <a:pPr rtl="0"/>
            <a:r>
              <a:rPr lang="fr-FR" b="1" dirty="0">
                <a:solidFill>
                  <a:schemeClr val="bg1"/>
                </a:solidFill>
              </a:rPr>
              <a:t>VOYAGE AU MONT SAINT-MICHEL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b="1" i="1" dirty="0">
                <a:solidFill>
                  <a:schemeClr val="bg1"/>
                </a:solidFill>
              </a:rPr>
              <a:t>Du 09 au 11 mars 2020</a:t>
            </a:r>
          </a:p>
          <a:p>
            <a:pPr rtl="0"/>
            <a:r>
              <a:rPr lang="fr-FR" b="1" i="1" dirty="0">
                <a:solidFill>
                  <a:schemeClr val="bg1"/>
                </a:solidFill>
              </a:rPr>
              <a:t>NIVEAU 5e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847" y="2633195"/>
            <a:ext cx="5343298" cy="3005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70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Le lieu d’hébergement</a:t>
            </a:r>
          </a:p>
        </p:txBody>
      </p:sp>
      <p:sp>
        <p:nvSpPr>
          <p:cNvPr id="3" name="Espace réservé au numéro de diapositive 2">
            <a:extLst>
              <a:ext uri="{FF2B5EF4-FFF2-40B4-BE49-F238E27FC236}">
                <a16:creationId xmlns=""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smtClean="0"/>
              <a:pPr rtl="0"/>
              <a:t>2</a:t>
            </a:fld>
            <a:endParaRPr lang="fr-FR"/>
          </a:p>
        </p:txBody>
      </p:sp>
      <p:pic>
        <p:nvPicPr>
          <p:cNvPr id="18434" name="Picture 2" descr="Résultat de recherche d'images pour &quot;base de loisirs la mazur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9223" y="768096"/>
            <a:ext cx="5327676" cy="482803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998720" y="5791200"/>
            <a:ext cx="534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Base de loisirs « La Mazure », Les </a:t>
            </a:r>
            <a:r>
              <a:rPr lang="fr-FR" dirty="0" err="1"/>
              <a:t>Biards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3728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Avant le départ</a:t>
            </a:r>
          </a:p>
        </p:txBody>
      </p:sp>
      <p:pic>
        <p:nvPicPr>
          <p:cNvPr id="12" name="Espace réservé d’image 11" descr="Horloge">
            <a:extLst>
              <a:ext uri="{FF2B5EF4-FFF2-40B4-BE49-F238E27FC236}">
                <a16:creationId xmlns="" xmlns:a16="http://schemas.microsoft.com/office/drawing/2014/main" id="{E1DDCE14-088F-46E3-A4A0-3D2F40EA673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1769" y="1043839"/>
            <a:ext cx="774700" cy="774700"/>
          </a:xfrm>
        </p:spPr>
      </p:pic>
      <p:sp>
        <p:nvSpPr>
          <p:cNvPr id="4" name="Espace réservé au texte 3">
            <a:extLst>
              <a:ext uri="{FF2B5EF4-FFF2-40B4-BE49-F238E27FC236}">
                <a16:creationId xmlns=""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65119" y="2115468"/>
            <a:ext cx="2604308" cy="1451515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Préparer la valise quelques jours avant le </a:t>
            </a:r>
            <a:r>
              <a:rPr lang="fr-FR" dirty="0" smtClean="0"/>
              <a:t>départ:</a:t>
            </a:r>
          </a:p>
          <a:p>
            <a:pPr rtl="0"/>
            <a:r>
              <a:rPr lang="fr-FR" dirty="0" smtClean="0"/>
              <a:t>-</a:t>
            </a:r>
            <a:r>
              <a:rPr lang="fr-FR" b="1" dirty="0" smtClean="0"/>
              <a:t>Prévoir Sac de couchage</a:t>
            </a:r>
            <a:r>
              <a:rPr lang="fr-FR" dirty="0" smtClean="0"/>
              <a:t>.</a:t>
            </a:r>
          </a:p>
          <a:p>
            <a:pPr rtl="0"/>
            <a:r>
              <a:rPr lang="fr-FR" dirty="0" smtClean="0"/>
              <a:t>(Les taies d’oreiller et oreillers sont fournis)</a:t>
            </a:r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07667" y="2071688"/>
            <a:ext cx="4695290" cy="1729749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dirty="0"/>
              <a:t>Prévoir des changes pour </a:t>
            </a:r>
            <a:r>
              <a:rPr lang="fr-FR" b="1" dirty="0"/>
              <a:t>4 JOURS </a:t>
            </a:r>
            <a:r>
              <a:rPr lang="fr-FR" dirty="0"/>
              <a:t>+</a:t>
            </a:r>
          </a:p>
          <a:p>
            <a:pPr marL="171450" indent="-171450" rtl="0">
              <a:buFontTx/>
              <a:buChar char="-"/>
            </a:pPr>
            <a:r>
              <a:rPr lang="fr-FR" u="sng" dirty="0"/>
              <a:t>CO: </a:t>
            </a:r>
            <a:r>
              <a:rPr lang="fr-FR" dirty="0"/>
              <a:t>jogging, baskets, k-way</a:t>
            </a:r>
          </a:p>
          <a:p>
            <a:pPr marL="171450" indent="-171450" rtl="0">
              <a:buFontTx/>
              <a:buChar char="-"/>
            </a:pPr>
            <a:r>
              <a:rPr lang="fr-FR" u="sng" dirty="0"/>
              <a:t>Char à voile: </a:t>
            </a:r>
            <a:r>
              <a:rPr lang="fr-FR" dirty="0"/>
              <a:t>baskets, pull, k-way, pantalon imperméable si possible, serviette, </a:t>
            </a:r>
            <a:r>
              <a:rPr lang="fr-FR" b="1" dirty="0"/>
              <a:t>lunettes en plastique</a:t>
            </a:r>
            <a:r>
              <a:rPr lang="fr-FR" dirty="0"/>
              <a:t>, gants</a:t>
            </a:r>
          </a:p>
          <a:p>
            <a:pPr marL="171450" indent="-171450" rtl="0">
              <a:buFontTx/>
              <a:buChar char="-"/>
            </a:pPr>
            <a:r>
              <a:rPr lang="fr-FR" dirty="0"/>
              <a:t>-</a:t>
            </a:r>
            <a:r>
              <a:rPr lang="fr-FR" u="sng" dirty="0"/>
              <a:t>Balade dans la baie: </a:t>
            </a:r>
            <a:r>
              <a:rPr lang="fr-FR" dirty="0"/>
              <a:t>paire de bottes (ou chaussures usagées, </a:t>
            </a:r>
            <a:r>
              <a:rPr lang="fr-FR" b="1" dirty="0"/>
              <a:t>vêtements chauds et de pluie, </a:t>
            </a:r>
            <a:r>
              <a:rPr lang="fr-FR" dirty="0"/>
              <a:t>gants, bonnet, </a:t>
            </a:r>
            <a:r>
              <a:rPr lang="fr-FR" b="1" dirty="0"/>
              <a:t>serviette de toilette.</a:t>
            </a:r>
          </a:p>
          <a:p>
            <a:pPr rtl="0"/>
            <a:endParaRPr lang="fr-FR" dirty="0"/>
          </a:p>
        </p:txBody>
      </p:sp>
      <p:pic>
        <p:nvPicPr>
          <p:cNvPr id="16" name="Espace réservé à l’image 15" descr="Crayon">
            <a:extLst>
              <a:ext uri="{FF2B5EF4-FFF2-40B4-BE49-F238E27FC236}">
                <a16:creationId xmlns="" xmlns:a16="http://schemas.microsoft.com/office/drawing/2014/main" id="{2ABB9B2C-8073-4AE8-9BDD-46925F1DD0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-68714" t="-68864" r="-68714" b="-68864"/>
          <a:stretch/>
        </p:blipFill>
        <p:spPr>
          <a:xfrm>
            <a:off x="6289119" y="3708649"/>
            <a:ext cx="1260000" cy="1260000"/>
          </a:xfrm>
        </p:spPr>
      </p:pic>
      <p:sp>
        <p:nvSpPr>
          <p:cNvPr id="8" name="Espace réservé au texte 7">
            <a:extLst>
              <a:ext uri="{FF2B5EF4-FFF2-40B4-BE49-F238E27FC236}">
                <a16:creationId xmlns="" xmlns:a16="http://schemas.microsoft.com/office/drawing/2014/main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68981" y="5258547"/>
            <a:ext cx="2484000" cy="1275817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fr-FR" dirty="0"/>
              <a:t>Sur place, il y aura des activités pédagogiques.</a:t>
            </a:r>
          </a:p>
          <a:p>
            <a:pPr rtl="0"/>
            <a:r>
              <a:rPr lang="fr-FR" dirty="0"/>
              <a:t>L’occasion d’un journal de bord</a:t>
            </a:r>
          </a:p>
          <a:p>
            <a:pPr rtl="0"/>
            <a:r>
              <a:rPr lang="fr-FR" u="sng" dirty="0"/>
              <a:t>Prévoir: </a:t>
            </a:r>
            <a:r>
              <a:rPr lang="fr-FR" dirty="0"/>
              <a:t>carnet de correspondance, cahier petit format, trousse et crayons de couleurs.</a:t>
            </a:r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sp>
        <p:nvSpPr>
          <p:cNvPr id="10" name="Espace réservé au texte 9">
            <a:extLst>
              <a:ext uri="{FF2B5EF4-FFF2-40B4-BE49-F238E27FC236}">
                <a16:creationId xmlns="" xmlns:a16="http://schemas.microsoft.com/office/drawing/2014/main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31638" y="4968649"/>
            <a:ext cx="2962401" cy="774605"/>
          </a:xfrm>
        </p:spPr>
        <p:txBody>
          <a:bodyPr rtlCol="0"/>
          <a:lstStyle/>
          <a:p>
            <a:pPr rtl="0"/>
            <a:r>
              <a:rPr lang="fr-FR" dirty="0"/>
              <a:t>Prévoir un sac à dos avec gourde, mouchoirs etc..</a:t>
            </a:r>
          </a:p>
        </p:txBody>
      </p:sp>
      <p:sp>
        <p:nvSpPr>
          <p:cNvPr id="3" name="Espace réservé au numéro de diapositive 2">
            <a:extLst>
              <a:ext uri="{FF2B5EF4-FFF2-40B4-BE49-F238E27FC236}">
                <a16:creationId xmlns=""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smtClean="0"/>
              <a:pPr rtl="0"/>
              <a:t>3</a:t>
            </a:fld>
            <a:endParaRPr lang="fr-FR"/>
          </a:p>
        </p:txBody>
      </p:sp>
      <p:pic>
        <p:nvPicPr>
          <p:cNvPr id="16387" name="Picture 3" descr="C:\Users\mnivard\AppData\Local\Microsoft\Windows\INetCache\IE\SQZ2W7E9\ob_a41e89_vetements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95203" y="1057275"/>
            <a:ext cx="1028641" cy="757238"/>
          </a:xfrm>
          <a:prstGeom prst="rect">
            <a:avLst/>
          </a:prstGeom>
          <a:noFill/>
        </p:spPr>
      </p:pic>
      <p:pic>
        <p:nvPicPr>
          <p:cNvPr id="16388" name="Picture 4" descr="C:\Users\mnivard\AppData\Local\Microsoft\Windows\INetCache\IE\FVCPL9FO\Sac-à-dos-The-North-Face-Borealis-PRSSNB-SLPHRSPG-06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82034" y="3926693"/>
            <a:ext cx="823912" cy="823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105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6" y="1457325"/>
            <a:ext cx="3708012" cy="4100513"/>
          </a:xfrm>
        </p:spPr>
        <p:txBody>
          <a:bodyPr rtlCol="0"/>
          <a:lstStyle/>
          <a:p>
            <a:pPr rtl="0"/>
            <a:r>
              <a:rPr lang="fr-FR" dirty="0"/>
              <a:t>Règlement intérieur du collège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Règle spécifique du téléphone portable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Droit à l’image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Fiche médicale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Régimes alimentaires particuliers</a:t>
            </a:r>
          </a:p>
        </p:txBody>
      </p:sp>
      <p:pic>
        <p:nvPicPr>
          <p:cNvPr id="12" name="Espace réservé d’image 11" descr="Horloge">
            <a:extLst>
              <a:ext uri="{FF2B5EF4-FFF2-40B4-BE49-F238E27FC236}">
                <a16:creationId xmlns="" xmlns:a16="http://schemas.microsoft.com/office/drawing/2014/main" id="{E1DDCE14-088F-46E3-A4A0-3D2F40EA673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1769" y="1043839"/>
            <a:ext cx="774700" cy="774700"/>
          </a:xfrm>
        </p:spPr>
      </p:pic>
      <p:sp>
        <p:nvSpPr>
          <p:cNvPr id="4" name="Espace réservé au texte 3">
            <a:extLst>
              <a:ext uri="{FF2B5EF4-FFF2-40B4-BE49-F238E27FC236}">
                <a16:creationId xmlns=""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70550" y="2351088"/>
            <a:ext cx="2484000" cy="774700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Respect des horaires fixés sur place.</a:t>
            </a:r>
          </a:p>
          <a:p>
            <a:pPr rtl="0"/>
            <a:endParaRPr lang="fr-FR" dirty="0"/>
          </a:p>
        </p:txBody>
      </p:sp>
      <p:pic>
        <p:nvPicPr>
          <p:cNvPr id="14" name="Espace réservé d’image 13" descr="Maison">
            <a:extLst>
              <a:ext uri="{FF2B5EF4-FFF2-40B4-BE49-F238E27FC236}">
                <a16:creationId xmlns="" xmlns:a16="http://schemas.microsoft.com/office/drawing/2014/main" id="{9B25FBAB-6696-4071-A181-E7F39B4AA1E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-49618" t="-48742" r="-49618" b="-50243"/>
          <a:stretch/>
        </p:blipFill>
        <p:spPr>
          <a:xfrm>
            <a:off x="8700079" y="801189"/>
            <a:ext cx="1260000" cy="1260000"/>
          </a:xfrm>
        </p:spPr>
      </p:pic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7235" y="2351088"/>
            <a:ext cx="2340000" cy="774700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Respect du lieu.</a:t>
            </a:r>
          </a:p>
          <a:p>
            <a:pPr rtl="0"/>
            <a:endParaRPr lang="fr-FR" dirty="0"/>
          </a:p>
        </p:txBody>
      </p:sp>
      <p:pic>
        <p:nvPicPr>
          <p:cNvPr id="16" name="Espace réservé à l’image 15" descr="Crayon">
            <a:extLst>
              <a:ext uri="{FF2B5EF4-FFF2-40B4-BE49-F238E27FC236}">
                <a16:creationId xmlns="" xmlns:a16="http://schemas.microsoft.com/office/drawing/2014/main" id="{2ABB9B2C-8073-4AE8-9BDD-46925F1DD0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68714" t="-68864" r="-68714" b="-68864"/>
          <a:stretch/>
        </p:blipFill>
        <p:spPr>
          <a:xfrm>
            <a:off x="6289119" y="3708649"/>
            <a:ext cx="1260000" cy="1260000"/>
          </a:xfrm>
        </p:spPr>
      </p:pic>
      <p:sp>
        <p:nvSpPr>
          <p:cNvPr id="8" name="Espace réservé au texte 7">
            <a:extLst>
              <a:ext uri="{FF2B5EF4-FFF2-40B4-BE49-F238E27FC236}">
                <a16:creationId xmlns="" xmlns:a16="http://schemas.microsoft.com/office/drawing/2014/main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68981" y="5258548"/>
            <a:ext cx="2484000" cy="774700"/>
          </a:xfrm>
        </p:spPr>
        <p:txBody>
          <a:bodyPr rtlCol="0">
            <a:normAutofit fontScale="92500"/>
          </a:bodyPr>
          <a:lstStyle/>
          <a:p>
            <a:pPr rtl="0"/>
            <a:r>
              <a:rPr lang="fr-FR" dirty="0"/>
              <a:t>Etiqueter le téléphone portable.</a:t>
            </a:r>
          </a:p>
          <a:p>
            <a:pPr rtl="0"/>
            <a:r>
              <a:rPr lang="fr-FR" dirty="0"/>
              <a:t>Il sera récupéré par les adultes, le soir.</a:t>
            </a:r>
          </a:p>
          <a:p>
            <a:pPr rtl="0"/>
            <a:endParaRPr lang="fr-FR" dirty="0"/>
          </a:p>
        </p:txBody>
      </p:sp>
      <p:sp>
        <p:nvSpPr>
          <p:cNvPr id="10" name="Espace réservé au texte 9">
            <a:extLst>
              <a:ext uri="{FF2B5EF4-FFF2-40B4-BE49-F238E27FC236}">
                <a16:creationId xmlns="" xmlns:a16="http://schemas.microsoft.com/office/drawing/2014/main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7235" y="5258547"/>
            <a:ext cx="2630904" cy="936769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Se préparer à passer un moment agréable. En collectivité, dans la nature et avec des activités sportives !</a:t>
            </a:r>
          </a:p>
        </p:txBody>
      </p:sp>
      <p:sp>
        <p:nvSpPr>
          <p:cNvPr id="3" name="Espace réservé au numéro de diapositive 2">
            <a:extLst>
              <a:ext uri="{FF2B5EF4-FFF2-40B4-BE49-F238E27FC236}">
                <a16:creationId xmlns=""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smtClean="0"/>
              <a:pPr rtl="0"/>
              <a:t>4</a:t>
            </a:fld>
            <a:endParaRPr lang="fr-FR"/>
          </a:p>
        </p:txBody>
      </p:sp>
      <p:pic>
        <p:nvPicPr>
          <p:cNvPr id="15" name="Picture 1" descr="C:\Users\mnivard\AppData\Local\Microsoft\Windows\INetCache\IE\VEK4PCI4\smiley-1159562_640[1].jpg"/>
          <p:cNvPicPr>
            <a:picLocks noChangeAspect="1" noChangeArrowheads="1"/>
          </p:cNvPicPr>
          <p:nvPr/>
        </p:nvPicPr>
        <p:blipFill>
          <a:blip r:embed="rId9"/>
          <a:srcRect l="15088" r="8740"/>
          <a:stretch>
            <a:fillRect/>
          </a:stretch>
        </p:blipFill>
        <p:spPr bwMode="auto">
          <a:xfrm>
            <a:off x="8901113" y="3974121"/>
            <a:ext cx="914400" cy="750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67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7C826D2-8FEC-0842-A27D-D06645F9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Utilisation du téléphone portable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8CF87754-6F1C-B445-AC2D-8502A38D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pPr rtl="0"/>
              <a:t>5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25F3CA8F-C1D0-9348-9D77-4CBAD17FC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965" y="1597306"/>
            <a:ext cx="7238035" cy="33334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369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667" y="1896809"/>
            <a:ext cx="4351023" cy="2283824"/>
          </a:xfrm>
        </p:spPr>
        <p:txBody>
          <a:bodyPr rtlCol="0"/>
          <a:lstStyle/>
          <a:p>
            <a:pPr rtl="0"/>
            <a:r>
              <a:rPr lang="fr-FR" dirty="0"/>
              <a:t>Activités proposées pendant le séjour</a:t>
            </a:r>
          </a:p>
        </p:txBody>
      </p:sp>
      <p:sp>
        <p:nvSpPr>
          <p:cNvPr id="3" name="Espace réservé au numéro de diapositive 2">
            <a:extLst>
              <a:ext uri="{FF2B5EF4-FFF2-40B4-BE49-F238E27FC236}">
                <a16:creationId xmlns=""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smtClean="0"/>
              <a:pPr rtl="0"/>
              <a:t>6</a:t>
            </a:fld>
            <a:endParaRPr lang="fr-FR"/>
          </a:p>
        </p:txBody>
      </p:sp>
      <p:sp>
        <p:nvSpPr>
          <p:cNvPr id="15" name="Espace réservé du texte 9">
            <a:extLst>
              <a:ext uri="{FF2B5EF4-FFF2-40B4-BE49-F238E27FC236}">
                <a16:creationId xmlns="" xmlns:a16="http://schemas.microsoft.com/office/drawing/2014/main" id="{4C453731-DF39-D64A-909F-C23A4DC39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2994" y="1063416"/>
            <a:ext cx="5709006" cy="5470948"/>
          </a:xfrm>
        </p:spPr>
        <p:txBody>
          <a:bodyPr>
            <a:normAutofit/>
          </a:bodyPr>
          <a:lstStyle/>
          <a:p>
            <a:r>
              <a:rPr lang="fr-FR" sz="1800" b="1" cap="none" dirty="0">
                <a:solidFill>
                  <a:srgbClr val="00B050"/>
                </a:solidFill>
              </a:rPr>
              <a:t>LUNDI 9 MARS </a:t>
            </a:r>
            <a:r>
              <a:rPr lang="fr-FR" sz="1800" b="1" cap="none" dirty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fr-FR" sz="1800" b="1" cap="none" dirty="0">
                <a:solidFill>
                  <a:srgbClr val="FF0000"/>
                </a:solidFill>
                <a:sym typeface="Wingdings" pitchFamily="2" charset="2"/>
              </a:rPr>
              <a:t>RDV 6H45 au quai de l’arquebuse.</a:t>
            </a:r>
          </a:p>
          <a:p>
            <a:r>
              <a:rPr lang="fr-FR" sz="1800" cap="none" dirty="0">
                <a:solidFill>
                  <a:schemeClr val="tx1"/>
                </a:solidFill>
                <a:sym typeface="Wingdings" pitchFamily="2" charset="2"/>
              </a:rPr>
              <a:t>7H-12H : Trajet en car / Après-midi: Course d’orientation, « Gestes qui sauvent », autres ateliers.</a:t>
            </a:r>
          </a:p>
          <a:p>
            <a:r>
              <a:rPr lang="fr-FR" sz="1800" b="1" cap="none" dirty="0">
                <a:solidFill>
                  <a:srgbClr val="00B050"/>
                </a:solidFill>
              </a:rPr>
              <a:t>MARDI 10 MARS </a:t>
            </a:r>
            <a:r>
              <a:rPr lang="fr-FR" sz="1800" b="1" cap="none" dirty="0">
                <a:solidFill>
                  <a:srgbClr val="00B050"/>
                </a:solidFill>
                <a:sym typeface="Wingdings" pitchFamily="2" charset="2"/>
              </a:rPr>
              <a:t> </a:t>
            </a:r>
          </a:p>
          <a:p>
            <a:r>
              <a:rPr lang="fr-FR" sz="1800" cap="none" dirty="0">
                <a:solidFill>
                  <a:schemeClr val="tx1"/>
                </a:solidFill>
                <a:sym typeface="Wingdings" pitchFamily="2" charset="2"/>
              </a:rPr>
              <a:t>Char à Voile à Granville, Découverte des milieux marins, Temps libre.</a:t>
            </a:r>
          </a:p>
          <a:p>
            <a:r>
              <a:rPr lang="fr-FR" sz="1800" b="1" cap="none" dirty="0">
                <a:solidFill>
                  <a:srgbClr val="00B050"/>
                </a:solidFill>
              </a:rPr>
              <a:t>MERCREDI 11 MARS </a:t>
            </a:r>
            <a:r>
              <a:rPr lang="fr-FR" sz="1800" b="1" cap="none" dirty="0">
                <a:solidFill>
                  <a:srgbClr val="00B050"/>
                </a:solidFill>
                <a:sym typeface="Wingdings" pitchFamily="2" charset="2"/>
              </a:rPr>
              <a:t> </a:t>
            </a:r>
          </a:p>
          <a:p>
            <a:r>
              <a:rPr lang="fr-FR" sz="1800" cap="none" dirty="0">
                <a:solidFill>
                  <a:schemeClr val="tx1"/>
                </a:solidFill>
                <a:sym typeface="Wingdings" pitchFamily="2" charset="2"/>
              </a:rPr>
              <a:t>Visite de l’Abbaye, Atelier du patrimoine, visite du village, temps libre et balade dans la baie</a:t>
            </a:r>
          </a:p>
          <a:p>
            <a:r>
              <a:rPr lang="fr-FR" sz="1800" cap="none" dirty="0">
                <a:solidFill>
                  <a:schemeClr val="tx1"/>
                </a:solidFill>
                <a:sym typeface="Wingdings" pitchFamily="2" charset="2"/>
              </a:rPr>
              <a:t>19h-23H30 : Trajet en car. Arrivée envisagée </a:t>
            </a:r>
            <a:r>
              <a:rPr lang="fr-FR" sz="1800" b="1" cap="none" dirty="0">
                <a:solidFill>
                  <a:srgbClr val="FF0000"/>
                </a:solidFill>
                <a:sym typeface="Wingdings" pitchFamily="2" charset="2"/>
              </a:rPr>
              <a:t>sur Meulan vers 23H30</a:t>
            </a:r>
          </a:p>
        </p:txBody>
      </p:sp>
    </p:spTree>
    <p:extLst>
      <p:ext uri="{BB962C8B-B14F-4D97-AF65-F5344CB8AC3E}">
        <p14:creationId xmlns="" xmlns:p14="http://schemas.microsoft.com/office/powerpoint/2010/main" val="271076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57" y="1063416"/>
            <a:ext cx="3375947" cy="1278045"/>
          </a:xfrm>
        </p:spPr>
        <p:txBody>
          <a:bodyPr rtlCol="0"/>
          <a:lstStyle/>
          <a:p>
            <a:pPr rtl="0"/>
            <a:r>
              <a:rPr lang="fr-FR" dirty="0"/>
              <a:t>Horaires de départ et d’arrivée</a:t>
            </a:r>
          </a:p>
        </p:txBody>
      </p:sp>
      <p:pic>
        <p:nvPicPr>
          <p:cNvPr id="38" name="Espace réservé à l’image 37" descr="Chronomètre">
            <a:extLst>
              <a:ext uri="{FF2B5EF4-FFF2-40B4-BE49-F238E27FC236}">
                <a16:creationId xmlns="" xmlns:a16="http://schemas.microsoft.com/office/drawing/2014/main" id="{75D52F23-4559-4B75-A901-51E47C8B31C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8313" t="-38313" r="-38313" b="-38313"/>
          <a:stretch/>
        </p:blipFill>
        <p:spPr>
          <a:xfrm>
            <a:off x="5105845" y="1932281"/>
            <a:ext cx="1041323" cy="1041323"/>
          </a:xfrm>
        </p:spPr>
      </p:pic>
      <p:sp>
        <p:nvSpPr>
          <p:cNvPr id="4" name="Espace réservé au texte 3">
            <a:extLst>
              <a:ext uri="{FF2B5EF4-FFF2-40B4-BE49-F238E27FC236}">
                <a16:creationId xmlns=""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7168" y="1497185"/>
            <a:ext cx="2095046" cy="1389854"/>
          </a:xfrm>
        </p:spPr>
        <p:txBody>
          <a:bodyPr rtlCol="0">
            <a:normAutofit/>
          </a:bodyPr>
          <a:lstStyle/>
          <a:p>
            <a:pPr rtl="0"/>
            <a:r>
              <a:rPr lang="fr-FR" b="1" dirty="0"/>
              <a:t>Respect des horaires.</a:t>
            </a:r>
          </a:p>
          <a:p>
            <a:pPr rtl="0"/>
            <a:r>
              <a:rPr lang="fr-FR" dirty="0"/>
              <a:t>Informations par sms si modifications (avance ou retard).</a:t>
            </a:r>
          </a:p>
        </p:txBody>
      </p:sp>
      <p:pic>
        <p:nvPicPr>
          <p:cNvPr id="40" name="Espace réservé à l’image 39" descr="Partager">
            <a:extLst>
              <a:ext uri="{FF2B5EF4-FFF2-40B4-BE49-F238E27FC236}">
                <a16:creationId xmlns="" xmlns:a16="http://schemas.microsoft.com/office/drawing/2014/main" id="{6DAD0805-FCC0-46BE-8281-FAE74450C71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-41595" t="-41595" r="-41595" b="-41595"/>
          <a:stretch/>
        </p:blipFill>
        <p:spPr>
          <a:xfrm>
            <a:off x="8410099" y="1932281"/>
            <a:ext cx="1041323" cy="1041323"/>
          </a:xfrm>
        </p:spPr>
      </p:pic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19533" y="1928699"/>
            <a:ext cx="2095046" cy="1134239"/>
          </a:xfrm>
        </p:spPr>
        <p:txBody>
          <a:bodyPr rtlCol="0"/>
          <a:lstStyle/>
          <a:p>
            <a:pPr algn="ctr" rtl="0"/>
            <a:r>
              <a:rPr lang="fr-FR" b="1" dirty="0">
                <a:solidFill>
                  <a:srgbClr val="C00000"/>
                </a:solidFill>
              </a:rPr>
              <a:t>Merci de nous prévenir quand vous avez récupéré votre enfant..</a:t>
            </a:r>
          </a:p>
        </p:txBody>
      </p:sp>
      <p:sp>
        <p:nvSpPr>
          <p:cNvPr id="8" name="Espace réservé au texte 7">
            <a:extLst>
              <a:ext uri="{FF2B5EF4-FFF2-40B4-BE49-F238E27FC236}">
                <a16:creationId xmlns="" xmlns:a16="http://schemas.microsoft.com/office/drawing/2014/main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9670" y="3976324"/>
            <a:ext cx="2095046" cy="1134239"/>
          </a:xfrm>
        </p:spPr>
        <p:txBody>
          <a:bodyPr rtlCol="0">
            <a:normAutofit/>
          </a:bodyPr>
          <a:lstStyle/>
          <a:p>
            <a:pPr rtl="0"/>
            <a:r>
              <a:rPr lang="fr-FR" b="1" dirty="0"/>
              <a:t>Organisation générale:</a:t>
            </a:r>
          </a:p>
          <a:p>
            <a:pPr rtl="0"/>
            <a:r>
              <a:rPr lang="fr-FR" dirty="0"/>
              <a:t> 128 élèves / 2 référents par classe / Groupes de 15 à 30 pour les activités.</a:t>
            </a:r>
          </a:p>
        </p:txBody>
      </p:sp>
      <p:sp>
        <p:nvSpPr>
          <p:cNvPr id="10" name="Espace réservé au texte 9">
            <a:extLst>
              <a:ext uri="{FF2B5EF4-FFF2-40B4-BE49-F238E27FC236}">
                <a16:creationId xmlns="" xmlns:a16="http://schemas.microsoft.com/office/drawing/2014/main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19533" y="3976324"/>
            <a:ext cx="2095046" cy="1859397"/>
          </a:xfrm>
        </p:spPr>
        <p:txBody>
          <a:bodyPr rtlCol="0"/>
          <a:lstStyle/>
          <a:p>
            <a:pPr rtl="0"/>
            <a:r>
              <a:rPr lang="fr-FR" b="1" dirty="0"/>
              <a:t>Contacts</a:t>
            </a:r>
          </a:p>
          <a:p>
            <a:pPr marL="171450" indent="-171450" rtl="0">
              <a:buFontTx/>
              <a:buChar char="-"/>
            </a:pPr>
            <a:r>
              <a:rPr lang="fr-FR" dirty="0"/>
              <a:t>Mail Ecole Directe au professeur principal</a:t>
            </a:r>
          </a:p>
          <a:p>
            <a:pPr marL="171450" indent="-171450" rtl="0">
              <a:buFontTx/>
              <a:buChar char="-"/>
            </a:pPr>
            <a:r>
              <a:rPr lang="fr-FR" dirty="0"/>
              <a:t>Téléphone Portable </a:t>
            </a:r>
            <a:r>
              <a:rPr lang="fr-FR" b="1" dirty="0"/>
              <a:t>en cas d’urgence.</a:t>
            </a:r>
          </a:p>
          <a:p>
            <a:pPr marL="171450" indent="-171450" rtl="0">
              <a:buFontTx/>
              <a:buChar char="-"/>
            </a:pPr>
            <a:r>
              <a:rPr lang="fr-FR" dirty="0"/>
              <a:t>Ne pas contacter la base de loisirs.</a:t>
            </a:r>
          </a:p>
          <a:p>
            <a:pPr marL="171450" indent="-171450" rtl="0">
              <a:buFontTx/>
              <a:buChar char="-"/>
            </a:pPr>
            <a:endParaRPr lang="fr-FR" dirty="0"/>
          </a:p>
        </p:txBody>
      </p:sp>
      <p:sp>
        <p:nvSpPr>
          <p:cNvPr id="16" name="Espace réservé au numéro de diapositive 15">
            <a:extLst>
              <a:ext uri="{FF2B5EF4-FFF2-40B4-BE49-F238E27FC236}">
                <a16:creationId xmlns="" xmlns:a16="http://schemas.microsoft.com/office/drawing/2014/main" id="{7CF36D8C-67BC-C442-916E-35C3E53D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smtClean="0"/>
              <a:pPr rtl="0"/>
              <a:t>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DD60FD5D-19D1-3D4C-A8FE-DF00B635667D}"/>
              </a:ext>
            </a:extLst>
          </p:cNvPr>
          <p:cNvSpPr txBox="1"/>
          <p:nvPr/>
        </p:nvSpPr>
        <p:spPr>
          <a:xfrm>
            <a:off x="836457" y="2341461"/>
            <a:ext cx="385332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Organisation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sz="2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générale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FF9C4275-C33C-064B-9652-25AA7FC64CA5}"/>
              </a:ext>
            </a:extLst>
          </p:cNvPr>
          <p:cNvSpPr txBox="1"/>
          <p:nvPr/>
        </p:nvSpPr>
        <p:spPr>
          <a:xfrm>
            <a:off x="836457" y="3062938"/>
            <a:ext cx="348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+mj-lt"/>
              </a:rPr>
              <a:t>Contacts</a:t>
            </a:r>
          </a:p>
        </p:txBody>
      </p:sp>
    </p:spTree>
    <p:extLst>
      <p:ext uri="{BB962C8B-B14F-4D97-AF65-F5344CB8AC3E}">
        <p14:creationId xmlns="" xmlns:p14="http://schemas.microsoft.com/office/powerpoint/2010/main" val="366304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Avez-vous des questions?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363B10FC-B67E-485D-80EB-DF010922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smtClean="0"/>
              <a:pPr rtl="0"/>
              <a:t>8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7" y="2860862"/>
            <a:ext cx="5604239" cy="33303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EC2481B4-D9C6-584D-91EF-7122771D0002}"/>
              </a:ext>
            </a:extLst>
          </p:cNvPr>
          <p:cNvSpPr txBox="1"/>
          <p:nvPr/>
        </p:nvSpPr>
        <p:spPr>
          <a:xfrm>
            <a:off x="6945331" y="5483005"/>
            <a:ext cx="501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dirty="0"/>
          </a:p>
          <a:p>
            <a:pPr algn="ctr"/>
            <a:r>
              <a:rPr lang="fr-FR" sz="2400" dirty="0"/>
              <a:t>Merci de votre attention ..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DB705658-1D06-7341-ADF1-FB4D752EC42F}"/>
              </a:ext>
            </a:extLst>
          </p:cNvPr>
          <p:cNvSpPr txBox="1"/>
          <p:nvPr/>
        </p:nvSpPr>
        <p:spPr>
          <a:xfrm>
            <a:off x="70525" y="5713502"/>
            <a:ext cx="4767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Profitez bien de ces 3 jours de  « pause »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94598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&#10;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0104407_TF66741836" id="{CA1EE957-9F12-49C2-A4F3-A901D24A328C}" vid="{502DA16D-E1BB-4631-940B-8E8C353062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3E0B16-80BF-4868-8813-6B17170D72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A1C8E2-513F-4C9C-99C7-9AE0E7429B06}">
  <ds:schemaRefs>
    <ds:schemaRef ds:uri="fb0879af-3eba-417a-a55a-ffe6dcd6ca77"/>
    <ds:schemaRef ds:uri="http://schemas.microsoft.com/office/2006/documentManagement/types"/>
    <ds:schemaRef ds:uri="http://schemas.microsoft.com/sharepoint/v3"/>
    <ds:schemaRef ds:uri="http://purl.org/dc/dcmitype/"/>
    <ds:schemaRef ds:uri="http://schemas.openxmlformats.org/package/2006/metadata/core-properties"/>
    <ds:schemaRef ds:uri="6dc4bcd6-49db-4c07-9060-8acfc67cef9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BFA294F-07D1-46AB-ABEC-1B0200FE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Début des procédures année</Template>
  <TotalTime>0</TotalTime>
  <Words>339</Words>
  <Application>Microsoft Office PowerPoint</Application>
  <PresentationFormat>Personnalisé</PresentationFormat>
  <Paragraphs>63</Paragraphs>
  <Slides>8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Salle d’Ions
</vt:lpstr>
      <vt:lpstr>VOYAGE AU MONT SAINT-MICHEL</vt:lpstr>
      <vt:lpstr>Le lieu d’hébergement</vt:lpstr>
      <vt:lpstr>Avant le départ</vt:lpstr>
      <vt:lpstr>Règlement intérieur du collège  Règle spécifique du téléphone portable  Droit à l’image  Fiche médicale  Régimes alimentaires particuliers</vt:lpstr>
      <vt:lpstr>Utilisation du téléphone portable</vt:lpstr>
      <vt:lpstr>Activités proposées pendant le séjour</vt:lpstr>
      <vt:lpstr>Horaires de départ et d’arrivée</vt:lpstr>
      <vt:lpstr>Avez-vous des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2020-01-30T08:49:13Z</dcterms:created>
  <dcterms:modified xsi:type="dcterms:W3CDTF">2020-02-27T11:18:11Z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